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Gliker Bold" charset="1" panose="00000800000000000000"/>
      <p:regular r:id="rId13"/>
    </p:embeddedFont>
    <p:embeddedFont>
      <p:font typeface="Muli" charset="1" panose="00000500000000000000"/>
      <p:regular r:id="rId14"/>
    </p:embeddedFont>
    <p:embeddedFont>
      <p:font typeface="Gliker" charset="1" panose="00000500000000000000"/>
      <p:regular r:id="rId15"/>
    </p:embeddedFont>
    <p:embeddedFont>
      <p:font typeface="Horizon" charset="1" panose="02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9.png" Type="http://schemas.openxmlformats.org/officeDocument/2006/relationships/image"/><Relationship Id="rId5" Target="../media/image6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1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SrtSN2ZI.mp4" Type="http://schemas.openxmlformats.org/officeDocument/2006/relationships/video"/><Relationship Id="rId4" Target="../media/VAGSrtSN2ZI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444" r="0" b="-2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66778" y="785894"/>
            <a:ext cx="5836125" cy="3904898"/>
          </a:xfrm>
          <a:custGeom>
            <a:avLst/>
            <a:gdLst/>
            <a:ahLst/>
            <a:cxnLst/>
            <a:rect r="r" b="b" t="t" l="l"/>
            <a:pathLst>
              <a:path h="3904898" w="5836125">
                <a:moveTo>
                  <a:pt x="0" y="0"/>
                </a:moveTo>
                <a:lnTo>
                  <a:pt x="5836125" y="0"/>
                </a:lnTo>
                <a:lnTo>
                  <a:pt x="5836125" y="3904899"/>
                </a:lnTo>
                <a:lnTo>
                  <a:pt x="0" y="3904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53243">
            <a:off x="-254114" y="6291364"/>
            <a:ext cx="4844198" cy="5933872"/>
          </a:xfrm>
          <a:custGeom>
            <a:avLst/>
            <a:gdLst/>
            <a:ahLst/>
            <a:cxnLst/>
            <a:rect r="r" b="b" t="t" l="l"/>
            <a:pathLst>
              <a:path h="5933872" w="4844198">
                <a:moveTo>
                  <a:pt x="0" y="0"/>
                </a:moveTo>
                <a:lnTo>
                  <a:pt x="4844198" y="0"/>
                </a:lnTo>
                <a:lnTo>
                  <a:pt x="4844198" y="5933872"/>
                </a:lnTo>
                <a:lnTo>
                  <a:pt x="0" y="5933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785736" y="-287481"/>
            <a:ext cx="7571471" cy="7056611"/>
          </a:xfrm>
          <a:custGeom>
            <a:avLst/>
            <a:gdLst/>
            <a:ahLst/>
            <a:cxnLst/>
            <a:rect r="r" b="b" t="t" l="l"/>
            <a:pathLst>
              <a:path h="7056611" w="7571471">
                <a:moveTo>
                  <a:pt x="0" y="0"/>
                </a:moveTo>
                <a:lnTo>
                  <a:pt x="7571472" y="0"/>
                </a:lnTo>
                <a:lnTo>
                  <a:pt x="7571472" y="7056611"/>
                </a:lnTo>
                <a:lnTo>
                  <a:pt x="0" y="70566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66778" y="5887284"/>
            <a:ext cx="8414724" cy="8229600"/>
          </a:xfrm>
          <a:custGeom>
            <a:avLst/>
            <a:gdLst/>
            <a:ahLst/>
            <a:cxnLst/>
            <a:rect r="r" b="b" t="t" l="l"/>
            <a:pathLst>
              <a:path h="8229600" w="8414724">
                <a:moveTo>
                  <a:pt x="0" y="0"/>
                </a:moveTo>
                <a:lnTo>
                  <a:pt x="8414724" y="0"/>
                </a:lnTo>
                <a:lnTo>
                  <a:pt x="84147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9155" y="2084476"/>
            <a:ext cx="16526532" cy="390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79"/>
              </a:lnSpc>
            </a:pPr>
            <a:r>
              <a:rPr lang="en-US" b="true" sz="15182">
                <a:solidFill>
                  <a:srgbClr val="FFFFFF"/>
                </a:solidFill>
                <a:latin typeface="Gliker Bold"/>
                <a:ea typeface="Gliker Bold"/>
                <a:cs typeface="Gliker Bold"/>
                <a:sym typeface="Gliker Bold"/>
              </a:rPr>
              <a:t>GEOMAG STORM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07533" y="7197829"/>
            <a:ext cx="7672935" cy="497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3"/>
              </a:lnSpc>
              <a:spcBef>
                <a:spcPct val="0"/>
              </a:spcBef>
            </a:pPr>
            <a:r>
              <a:rPr lang="en-US" sz="293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Atrasados do enem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-10350975">
            <a:off x="-1652416" y="2029646"/>
            <a:ext cx="4143143" cy="2422357"/>
          </a:xfrm>
          <a:custGeom>
            <a:avLst/>
            <a:gdLst/>
            <a:ahLst/>
            <a:cxnLst/>
            <a:rect r="r" b="b" t="t" l="l"/>
            <a:pathLst>
              <a:path h="2422357" w="4143143">
                <a:moveTo>
                  <a:pt x="0" y="2422357"/>
                </a:moveTo>
                <a:lnTo>
                  <a:pt x="4143142" y="2422357"/>
                </a:lnTo>
                <a:lnTo>
                  <a:pt x="4143142" y="0"/>
                </a:lnTo>
                <a:lnTo>
                  <a:pt x="0" y="0"/>
                </a:lnTo>
                <a:lnTo>
                  <a:pt x="0" y="2422357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444" r="0" b="-23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84666" y="7463957"/>
            <a:ext cx="8414724" cy="8229600"/>
          </a:xfrm>
          <a:custGeom>
            <a:avLst/>
            <a:gdLst/>
            <a:ahLst/>
            <a:cxnLst/>
            <a:rect r="r" b="b" t="t" l="l"/>
            <a:pathLst>
              <a:path h="8229600" w="8414724">
                <a:moveTo>
                  <a:pt x="0" y="0"/>
                </a:moveTo>
                <a:lnTo>
                  <a:pt x="8414723" y="0"/>
                </a:lnTo>
                <a:lnTo>
                  <a:pt x="84147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75586" y="4180792"/>
            <a:ext cx="4773539" cy="4773539"/>
          </a:xfrm>
          <a:custGeom>
            <a:avLst/>
            <a:gdLst/>
            <a:ahLst/>
            <a:cxnLst/>
            <a:rect r="r" b="b" t="t" l="l"/>
            <a:pathLst>
              <a:path h="4773539" w="4773539">
                <a:moveTo>
                  <a:pt x="0" y="0"/>
                </a:moveTo>
                <a:lnTo>
                  <a:pt x="4773538" y="0"/>
                </a:lnTo>
                <a:lnTo>
                  <a:pt x="4773538" y="4773539"/>
                </a:lnTo>
                <a:lnTo>
                  <a:pt x="0" y="4773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75586" y="-2875819"/>
            <a:ext cx="7571471" cy="7056611"/>
          </a:xfrm>
          <a:custGeom>
            <a:avLst/>
            <a:gdLst/>
            <a:ahLst/>
            <a:cxnLst/>
            <a:rect r="r" b="b" t="t" l="l"/>
            <a:pathLst>
              <a:path h="7056611" w="7571471">
                <a:moveTo>
                  <a:pt x="0" y="0"/>
                </a:moveTo>
                <a:lnTo>
                  <a:pt x="7571471" y="0"/>
                </a:lnTo>
                <a:lnTo>
                  <a:pt x="7571471" y="7056611"/>
                </a:lnTo>
                <a:lnTo>
                  <a:pt x="0" y="70566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47102" y="7003743"/>
            <a:ext cx="2254557" cy="2254557"/>
          </a:xfrm>
          <a:custGeom>
            <a:avLst/>
            <a:gdLst/>
            <a:ahLst/>
            <a:cxnLst/>
            <a:rect r="r" b="b" t="t" l="l"/>
            <a:pathLst>
              <a:path h="2254557" w="2254557">
                <a:moveTo>
                  <a:pt x="0" y="0"/>
                </a:moveTo>
                <a:lnTo>
                  <a:pt x="2254557" y="0"/>
                </a:lnTo>
                <a:lnTo>
                  <a:pt x="2254557" y="2254557"/>
                </a:lnTo>
                <a:lnTo>
                  <a:pt x="0" y="22545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82792" y="6567561"/>
            <a:ext cx="8414724" cy="8229600"/>
          </a:xfrm>
          <a:custGeom>
            <a:avLst/>
            <a:gdLst/>
            <a:ahLst/>
            <a:cxnLst/>
            <a:rect r="r" b="b" t="t" l="l"/>
            <a:pathLst>
              <a:path h="8229600" w="8414724">
                <a:moveTo>
                  <a:pt x="0" y="0"/>
                </a:moveTo>
                <a:lnTo>
                  <a:pt x="8414724" y="0"/>
                </a:lnTo>
                <a:lnTo>
                  <a:pt x="84147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7049" y="7042002"/>
            <a:ext cx="4941664" cy="3640359"/>
          </a:xfrm>
          <a:custGeom>
            <a:avLst/>
            <a:gdLst/>
            <a:ahLst/>
            <a:cxnLst/>
            <a:rect r="r" b="b" t="t" l="l"/>
            <a:pathLst>
              <a:path h="3640359" w="4941664">
                <a:moveTo>
                  <a:pt x="0" y="0"/>
                </a:moveTo>
                <a:lnTo>
                  <a:pt x="4941664" y="0"/>
                </a:lnTo>
                <a:lnTo>
                  <a:pt x="4941664" y="3640359"/>
                </a:lnTo>
                <a:lnTo>
                  <a:pt x="0" y="36403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52766" y="995387"/>
            <a:ext cx="12343608" cy="2176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60"/>
              </a:lnSpc>
              <a:spcBef>
                <a:spcPct val="0"/>
              </a:spcBef>
            </a:pPr>
            <a:r>
              <a:rPr lang="en-US" sz="9832">
                <a:solidFill>
                  <a:srgbClr val="FFFFFF"/>
                </a:solidFill>
                <a:latin typeface="Gliker"/>
                <a:ea typeface="Gliker"/>
                <a:cs typeface="Gliker"/>
                <a:sym typeface="Gliker"/>
              </a:rPr>
              <a:t>FUNCIONALIDADES DO SIMULADOR.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428" y="226228"/>
            <a:ext cx="17963143" cy="9834545"/>
          </a:xfrm>
          <a:custGeom>
            <a:avLst/>
            <a:gdLst/>
            <a:ahLst/>
            <a:cxnLst/>
            <a:rect r="r" b="b" t="t" l="l"/>
            <a:pathLst>
              <a:path h="9834545" w="17963143">
                <a:moveTo>
                  <a:pt x="0" y="0"/>
                </a:moveTo>
                <a:lnTo>
                  <a:pt x="17963144" y="0"/>
                </a:lnTo>
                <a:lnTo>
                  <a:pt x="17963144" y="9834544"/>
                </a:lnTo>
                <a:lnTo>
                  <a:pt x="0" y="983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39" r="0" b="-20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02468" y="2598815"/>
            <a:ext cx="4010060" cy="4114800"/>
          </a:xfrm>
          <a:custGeom>
            <a:avLst/>
            <a:gdLst/>
            <a:ahLst/>
            <a:cxnLst/>
            <a:rect r="r" b="b" t="t" l="l"/>
            <a:pathLst>
              <a:path h="4114800" w="4010060">
                <a:moveTo>
                  <a:pt x="0" y="0"/>
                </a:moveTo>
                <a:lnTo>
                  <a:pt x="4010059" y="0"/>
                </a:lnTo>
                <a:lnTo>
                  <a:pt x="40100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99812" y="7621224"/>
            <a:ext cx="2486947" cy="1832051"/>
          </a:xfrm>
          <a:custGeom>
            <a:avLst/>
            <a:gdLst/>
            <a:ahLst/>
            <a:cxnLst/>
            <a:rect r="r" b="b" t="t" l="l"/>
            <a:pathLst>
              <a:path h="1832051" w="2486947">
                <a:moveTo>
                  <a:pt x="0" y="0"/>
                </a:moveTo>
                <a:lnTo>
                  <a:pt x="2486947" y="0"/>
                </a:lnTo>
                <a:lnTo>
                  <a:pt x="2486947" y="1832051"/>
                </a:lnTo>
                <a:lnTo>
                  <a:pt x="0" y="1832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08930" y="7621224"/>
            <a:ext cx="4875259" cy="5509327"/>
          </a:xfrm>
          <a:custGeom>
            <a:avLst/>
            <a:gdLst/>
            <a:ahLst/>
            <a:cxnLst/>
            <a:rect r="r" b="b" t="t" l="l"/>
            <a:pathLst>
              <a:path h="5509327" w="4875259">
                <a:moveTo>
                  <a:pt x="0" y="0"/>
                </a:moveTo>
                <a:lnTo>
                  <a:pt x="4875260" y="0"/>
                </a:lnTo>
                <a:lnTo>
                  <a:pt x="4875260" y="5509327"/>
                </a:lnTo>
                <a:lnTo>
                  <a:pt x="0" y="55093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554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0335" y="1646949"/>
            <a:ext cx="1065903" cy="1042453"/>
          </a:xfrm>
          <a:custGeom>
            <a:avLst/>
            <a:gdLst/>
            <a:ahLst/>
            <a:cxnLst/>
            <a:rect r="r" b="b" t="t" l="l"/>
            <a:pathLst>
              <a:path h="1042453" w="1065903">
                <a:moveTo>
                  <a:pt x="0" y="0"/>
                </a:moveTo>
                <a:lnTo>
                  <a:pt x="1065902" y="0"/>
                </a:lnTo>
                <a:lnTo>
                  <a:pt x="1065902" y="1042453"/>
                </a:lnTo>
                <a:lnTo>
                  <a:pt x="0" y="1042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825" y="216571"/>
            <a:ext cx="17076935" cy="9721379"/>
          </a:xfrm>
          <a:custGeom>
            <a:avLst/>
            <a:gdLst/>
            <a:ahLst/>
            <a:cxnLst/>
            <a:rect r="r" b="b" t="t" l="l"/>
            <a:pathLst>
              <a:path h="9721379" w="17076935">
                <a:moveTo>
                  <a:pt x="0" y="0"/>
                </a:moveTo>
                <a:lnTo>
                  <a:pt x="17076935" y="0"/>
                </a:lnTo>
                <a:lnTo>
                  <a:pt x="17076935" y="9721379"/>
                </a:lnTo>
                <a:lnTo>
                  <a:pt x="0" y="972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6257" r="0" b="16257"/>
          <a:stretch>
            <a:fillRect/>
          </a:stretch>
        </p:blipFill>
        <p:spPr>
          <a:xfrm flipH="false" flipV="false" rot="0">
            <a:off x="-2544725" y="734449"/>
            <a:ext cx="23229546" cy="8818102"/>
          </a:xfrm>
          <a:prstGeom prst="rect">
            <a:avLst/>
          </a:prstGeom>
          <a:ln w="952500" cap="sq">
            <a:solidFill>
              <a:srgbClr val="000000"/>
            </a:solidFill>
            <a:prstDash val="solid"/>
          </a:ln>
        </p:spPr>
      </p:pic>
    </p:spTree>
  </p:cSld>
  <p:clrMapOvr>
    <a:masterClrMapping/>
  </p:clrMapOvr>
  <p:transition spd="fast">
    <p:circl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4906" y="380896"/>
            <a:ext cx="16898189" cy="9525209"/>
          </a:xfrm>
          <a:custGeom>
            <a:avLst/>
            <a:gdLst/>
            <a:ahLst/>
            <a:cxnLst/>
            <a:rect r="r" b="b" t="t" l="l"/>
            <a:pathLst>
              <a:path h="9525209" w="16898189">
                <a:moveTo>
                  <a:pt x="0" y="0"/>
                </a:moveTo>
                <a:lnTo>
                  <a:pt x="16898188" y="0"/>
                </a:lnTo>
                <a:lnTo>
                  <a:pt x="16898188" y="9525208"/>
                </a:lnTo>
                <a:lnTo>
                  <a:pt x="0" y="9525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99735" y="4926234"/>
            <a:ext cx="9831279" cy="8229600"/>
          </a:xfrm>
          <a:custGeom>
            <a:avLst/>
            <a:gdLst/>
            <a:ahLst/>
            <a:cxnLst/>
            <a:rect r="r" b="b" t="t" l="l"/>
            <a:pathLst>
              <a:path h="8229600" w="9831279">
                <a:moveTo>
                  <a:pt x="0" y="0"/>
                </a:moveTo>
                <a:lnTo>
                  <a:pt x="9831280" y="0"/>
                </a:lnTo>
                <a:lnTo>
                  <a:pt x="98312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28700" y="8989588"/>
            <a:ext cx="220516" cy="226201"/>
          </a:xfrm>
          <a:custGeom>
            <a:avLst/>
            <a:gdLst/>
            <a:ahLst/>
            <a:cxnLst/>
            <a:rect r="r" b="b" t="t" l="l"/>
            <a:pathLst>
              <a:path h="226201" w="220516">
                <a:moveTo>
                  <a:pt x="220516" y="0"/>
                </a:moveTo>
                <a:lnTo>
                  <a:pt x="0" y="0"/>
                </a:lnTo>
                <a:lnTo>
                  <a:pt x="0" y="226201"/>
                </a:lnTo>
                <a:lnTo>
                  <a:pt x="220516" y="226201"/>
                </a:lnTo>
                <a:lnTo>
                  <a:pt x="2205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1380877" y="-2951798"/>
            <a:ext cx="9831279" cy="8229600"/>
          </a:xfrm>
          <a:custGeom>
            <a:avLst/>
            <a:gdLst/>
            <a:ahLst/>
            <a:cxnLst/>
            <a:rect r="r" b="b" t="t" l="l"/>
            <a:pathLst>
              <a:path h="8229600" w="9831279">
                <a:moveTo>
                  <a:pt x="9831279" y="8229601"/>
                </a:moveTo>
                <a:lnTo>
                  <a:pt x="0" y="8229601"/>
                </a:lnTo>
                <a:lnTo>
                  <a:pt x="0" y="0"/>
                </a:lnTo>
                <a:lnTo>
                  <a:pt x="9831279" y="0"/>
                </a:lnTo>
                <a:lnTo>
                  <a:pt x="9831279" y="822960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86400" y="2937541"/>
            <a:ext cx="7315200" cy="3048573"/>
          </a:xfrm>
          <a:custGeom>
            <a:avLst/>
            <a:gdLst/>
            <a:ahLst/>
            <a:cxnLst/>
            <a:rect r="r" b="b" t="t" l="l"/>
            <a:pathLst>
              <a:path h="3048573" w="7315200">
                <a:moveTo>
                  <a:pt x="0" y="0"/>
                </a:moveTo>
                <a:lnTo>
                  <a:pt x="7315200" y="0"/>
                </a:lnTo>
                <a:lnTo>
                  <a:pt x="7315200" y="3048573"/>
                </a:lnTo>
                <a:lnTo>
                  <a:pt x="0" y="30485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85832" y="1605519"/>
            <a:ext cx="2516336" cy="3166186"/>
          </a:xfrm>
          <a:custGeom>
            <a:avLst/>
            <a:gdLst/>
            <a:ahLst/>
            <a:cxnLst/>
            <a:rect r="r" b="b" t="t" l="l"/>
            <a:pathLst>
              <a:path h="3166186" w="2516336">
                <a:moveTo>
                  <a:pt x="0" y="0"/>
                </a:moveTo>
                <a:lnTo>
                  <a:pt x="2516336" y="0"/>
                </a:lnTo>
                <a:lnTo>
                  <a:pt x="2516336" y="3166186"/>
                </a:lnTo>
                <a:lnTo>
                  <a:pt x="0" y="31661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0350" y="6509989"/>
            <a:ext cx="15047300" cy="1907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76"/>
              </a:lnSpc>
            </a:pPr>
            <a:r>
              <a:rPr lang="en-US" sz="13995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OBRIGADO!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DAGSraWpXVg</dc:identifier>
  <dcterms:modified xsi:type="dcterms:W3CDTF">2011-08-01T06:04:30Z</dcterms:modified>
  <cp:revision>1</cp:revision>
  <dc:title>”Nome do projeto”</dc:title>
</cp:coreProperties>
</file>